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46e1ff80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46e1ff80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46e1ff8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46e1ff8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46e1ff80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46e1ff80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46e1ff80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46e1ff80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46e1ff8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46e1ff8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46e1ff80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46e1ff80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46e1ff8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46e1ff8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46e1ff80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46e1ff80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6e1ff806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46e1ff806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46e1ff80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46e1ff80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46e1ff80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46e1ff80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97c13267f1182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97c13267f1182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46e1ff80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46e1ff8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46e1ff8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46e1ff8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46e1ff80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46e1ff80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46e1ff80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46e1ff80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46e1ff8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46e1ff8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46e1ff80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46e1ff8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reddit.com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27350"/>
            <a:ext cx="8520600" cy="12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/>
              <a:t>Computer Science</a:t>
            </a:r>
            <a:endParaRPr b="1" sz="6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18800" y="2571750"/>
            <a:ext cx="4525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 introduction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/>
              <a:t>Question</a:t>
            </a:r>
            <a:endParaRPr b="1" sz="3220"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During an average day, what is your interaction with algorithms?</a:t>
            </a:r>
            <a:endParaRPr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388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Apply.</a:t>
            </a:r>
            <a:r>
              <a:rPr lang="en-GB"/>
              <a:t>  block vs text based coding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00" y="1190225"/>
            <a:ext cx="4971525" cy="34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063" y="3298125"/>
            <a:ext cx="3752401" cy="7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7713" y="1466174"/>
            <a:ext cx="3651124" cy="13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/>
              <a:t>Levels of abstraction</a:t>
            </a:r>
            <a:endParaRPr b="1" sz="3220"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376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High-level languages 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Binary patterns ( 0101000101001) known as machine code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125" y="2181875"/>
            <a:ext cx="1283325" cy="12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99525"/>
            <a:ext cx="6343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00"/>
              <a:t>Key terminology and concepts</a:t>
            </a:r>
            <a:endParaRPr b="1" sz="3200"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38350" y="1445700"/>
            <a:ext cx="4604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Command or statement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Sequence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Selection (branching)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Iteration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Bug testing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252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 “blockly games maze”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225" y="1077375"/>
            <a:ext cx="6221875" cy="380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36900" y="1500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bug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50" y="901125"/>
            <a:ext cx="6969875" cy="39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218200" y="967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 10 solution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625" y="938575"/>
            <a:ext cx="7156876" cy="40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61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20"/>
              <a:t>wash-up</a:t>
            </a:r>
            <a:endParaRPr b="1" sz="3220"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208850" y="634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Computer Science is most commonly taken at A-Level with Physics, Mathematics, Further </a:t>
            </a:r>
            <a:r>
              <a:rPr lang="en-GB">
                <a:solidFill>
                  <a:srgbClr val="FFFFFF"/>
                </a:solidFill>
              </a:rPr>
              <a:t>Mathematics</a:t>
            </a:r>
            <a:r>
              <a:rPr lang="en-GB">
                <a:solidFill>
                  <a:srgbClr val="FFFFFF"/>
                </a:solidFill>
              </a:rPr>
              <a:t> and Economics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Algorithms are ubiquitous, </a:t>
            </a:r>
            <a:r>
              <a:rPr lang="en-GB">
                <a:solidFill>
                  <a:srgbClr val="FFFFFF"/>
                </a:solidFill>
              </a:rPr>
              <a:t>influential and demand ethical debate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High-level languages, whether Block, Python or C allow us to focus more on the computation - abstracting the low level working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>
                <a:solidFill>
                  <a:srgbClr val="FFFFFF"/>
                </a:solidFill>
              </a:rPr>
              <a:t>Finally remember, be careful naming things, did Grace Hooper think a dead moth shorting a relay in 1971 would be used by millions of programmers 50 years later?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246250" y="159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Writing a function in python*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38500"/>
            <a:ext cx="8839199" cy="360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6701550" y="1138300"/>
            <a:ext cx="23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*</a:t>
            </a:r>
            <a:r>
              <a:rPr lang="en-GB">
                <a:solidFill>
                  <a:srgbClr val="FFFFFF"/>
                </a:solidFill>
              </a:rPr>
              <a:t>If time permits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290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Function in Python</a:t>
            </a: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1475050" y="1354125"/>
            <a:ext cx="6441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B6D7A8"/>
                </a:solidFill>
              </a:rPr>
              <a:t># simple function, takes in side length as input</a:t>
            </a:r>
            <a:endParaRPr sz="2200">
              <a:solidFill>
                <a:srgbClr val="B6D7A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</a:rPr>
              <a:t>def areaOfASquare(side):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</a:rPr>
              <a:t>	return side*side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B6D7A8"/>
                </a:solidFill>
              </a:rPr>
              <a:t># call and use function, printing result to screen</a:t>
            </a:r>
            <a:endParaRPr sz="2200">
              <a:solidFill>
                <a:srgbClr val="B6D7A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</a:rPr>
              <a:t>print(areaOfASquare(10))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25" y="152400"/>
            <a:ext cx="7019400" cy="47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113925" y="152400"/>
            <a:ext cx="2127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Backpack problem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179625" y="2146275"/>
            <a:ext cx="18852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Max weight </a:t>
            </a:r>
            <a:r>
              <a:rPr b="1" lang="en-GB">
                <a:solidFill>
                  <a:srgbClr val="FFFFFF"/>
                </a:solidFill>
              </a:rPr>
              <a:t>20kg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What is the greatest value (£) that can be made?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Boxes may be used </a:t>
            </a:r>
            <a:r>
              <a:rPr b="1" lang="en-GB">
                <a:solidFill>
                  <a:srgbClr val="FFFFFF"/>
                </a:solidFill>
              </a:rPr>
              <a:t>multiple times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75" y="127475"/>
            <a:ext cx="6686424" cy="49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0" y="1419475"/>
            <a:ext cx="8520600" cy="268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Cars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Heating controls 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Social</a:t>
            </a:r>
            <a:r>
              <a:rPr lang="en-GB" sz="2632"/>
              <a:t> media feeds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Search engines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Sat nav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Music recommendations</a:t>
            </a:r>
            <a:endParaRPr sz="2632"/>
          </a:p>
          <a:p>
            <a:pPr indent="-37901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632"/>
              <a:t>Helping judges </a:t>
            </a:r>
            <a:r>
              <a:rPr lang="en-GB" sz="2632"/>
              <a:t>sentence</a:t>
            </a:r>
            <a:r>
              <a:rPr lang="en-GB" sz="2632"/>
              <a:t> criminals</a:t>
            </a:r>
            <a:endParaRPr sz="2632"/>
          </a:p>
        </p:txBody>
      </p:sp>
      <p:sp>
        <p:nvSpPr>
          <p:cNvPr id="73" name="Google Shape;73;p16"/>
          <p:cNvSpPr txBox="1"/>
          <p:nvPr/>
        </p:nvSpPr>
        <p:spPr>
          <a:xfrm>
            <a:off x="418550" y="391000"/>
            <a:ext cx="718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</a:rPr>
              <a:t>Algorithms are everywhere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84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4600"/>
            <a:ext cx="8839201" cy="453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75" y="152400"/>
            <a:ext cx="315405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type="ctrTitle"/>
          </p:nvPr>
        </p:nvSpPr>
        <p:spPr>
          <a:xfrm>
            <a:off x="3251527" y="1049150"/>
            <a:ext cx="6278100" cy="19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Algo trading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311702" y="473950"/>
            <a:ext cx="68808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400"/>
              </a:spcBef>
              <a:spcAft>
                <a:spcPts val="700"/>
              </a:spcAft>
              <a:buNone/>
            </a:pPr>
            <a:r>
              <a:rPr b="1" lang="en-GB" sz="3200">
                <a:solidFill>
                  <a:srgbClr val="F3F3F3"/>
                </a:solidFill>
              </a:rPr>
              <a:t>What is the Reddit Algorithm?</a:t>
            </a:r>
            <a:endParaRPr sz="3200">
              <a:solidFill>
                <a:srgbClr val="F3F3F3"/>
              </a:solidFill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311700" y="1969750"/>
            <a:ext cx="8520600" cy="27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37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Reddit</a:t>
            </a:r>
            <a:r>
              <a:rPr lang="en-GB" sz="1637">
                <a:solidFill>
                  <a:srgbClr val="FFFFFF"/>
                </a:solidFill>
              </a:rPr>
              <a:t> uses a story algorithm, meaning the number of votes and submission time of links have the biggest impact on how stories rank on the platform. </a:t>
            </a:r>
            <a:endParaRPr sz="1637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37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637">
                <a:solidFill>
                  <a:srgbClr val="FFFFFF"/>
                </a:solidFill>
              </a:rPr>
              <a:t>Also ranks items by the number of votes accumulated, as well as the age of the post compared to others. </a:t>
            </a:r>
            <a:endParaRPr sz="1637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37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637">
                <a:solidFill>
                  <a:srgbClr val="FFFFFF"/>
                </a:solidFill>
              </a:rPr>
              <a:t>Making the front page always appear fresh to a new user.  </a:t>
            </a:r>
            <a:endParaRPr sz="1637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1637">
                <a:solidFill>
                  <a:srgbClr val="FFFFFF"/>
                </a:solidFill>
              </a:rPr>
              <a:t>Reddit algorithms are written in Python </a:t>
            </a:r>
            <a:endParaRPr sz="1637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175" y="152400"/>
            <a:ext cx="1715425" cy="17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311700" y="370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461"/>
              </a:lnSpc>
              <a:spcBef>
                <a:spcPts val="1800"/>
              </a:spcBef>
              <a:spcAft>
                <a:spcPts val="400"/>
              </a:spcAft>
              <a:buSzPts val="852"/>
              <a:buNone/>
            </a:pPr>
            <a:r>
              <a:rPr b="1" lang="en-GB" sz="3244">
                <a:solidFill>
                  <a:srgbClr val="F3F3F3"/>
                </a:solidFill>
              </a:rPr>
              <a:t>How the TikTok algorithm works</a:t>
            </a:r>
            <a:endParaRPr sz="2870">
              <a:solidFill>
                <a:srgbClr val="FFFFFF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242000" y="14033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It serves users posts they engage with…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The </a:t>
            </a:r>
            <a:r>
              <a:rPr b="1" lang="en-GB" sz="1600">
                <a:solidFill>
                  <a:srgbClr val="FFFFFF"/>
                </a:solidFill>
              </a:rPr>
              <a:t>strongest</a:t>
            </a:r>
            <a:r>
              <a:rPr lang="en-GB" sz="1600">
                <a:solidFill>
                  <a:srgbClr val="FFFFFF"/>
                </a:solidFill>
              </a:rPr>
              <a:t> ranking indicator in this category, however, is the </a:t>
            </a:r>
            <a:r>
              <a:rPr b="1" lang="en-GB" sz="1600">
                <a:solidFill>
                  <a:srgbClr val="FF9900"/>
                </a:solidFill>
              </a:rPr>
              <a:t>video completion rate.</a:t>
            </a:r>
            <a:endParaRPr b="1" sz="16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It is more likely to push content that a user explores so more likely to see videos with the same hashtag and sound.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users’ location, language preference, and device type also play a role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900" y="97600"/>
            <a:ext cx="1644776" cy="164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